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3"/>
  </p:notesMasterIdLst>
  <p:sldIdLst>
    <p:sldId id="266" r:id="rId5"/>
    <p:sldId id="257" r:id="rId6"/>
    <p:sldId id="258" r:id="rId7"/>
    <p:sldId id="270" r:id="rId8"/>
    <p:sldId id="271" r:id="rId9"/>
    <p:sldId id="272" r:id="rId10"/>
    <p:sldId id="269" r:id="rId11"/>
    <p:sldId id="273" r:id="rId12"/>
  </p:sldIdLst>
  <p:sldSz cx="12192000" cy="6858000"/>
  <p:notesSz cx="6858000" cy="9144000"/>
  <p:embeddedFontLst>
    <p:embeddedFont>
      <p:font typeface="SamsungOne 800C" panose="020B0906030303020204" charset="0"/>
      <p:bold r:id="rId14"/>
    </p:embeddedFont>
    <p:embeddedFont>
      <p:font typeface="SamsungOne 450C" panose="020B0506030303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16.05.2023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Zmeyka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Проект ученика </a:t>
            </a:r>
            <a:r>
              <a:rPr lang="en-US" dirty="0" smtClean="0"/>
              <a:t>Samsung </a:t>
            </a:r>
            <a:r>
              <a:rPr lang="en-US" dirty="0" smtClean="0"/>
              <a:t>IT </a:t>
            </a:r>
            <a:r>
              <a:rPr lang="ru-RU" dirty="0" smtClean="0"/>
              <a:t>Школы</a:t>
            </a:r>
            <a:r>
              <a:rPr lang="en-US" dirty="0" smtClean="0"/>
              <a:t> </a:t>
            </a:r>
            <a:r>
              <a:rPr lang="ru-RU" dirty="0" smtClean="0"/>
              <a:t>Веденеева Евгения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16.05.2023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</a:t>
            </a:r>
            <a:r>
              <a:rPr lang="ru-RU" dirty="0" smtClean="0"/>
              <a:t>тартовая активность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16.05.2023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pic>
        <p:nvPicPr>
          <p:cNvPr id="1028" name="Picture 4" descr="https://cdn.discordapp.com/attachments/1016921591822684231/1108109861843124234/Screenshot_2023-05-16-22-02-19-048_com.wolf.zmeyk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037" y="1061784"/>
            <a:ext cx="2546861" cy="565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Игровая активность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16.05.2023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pic>
        <p:nvPicPr>
          <p:cNvPr id="4098" name="Picture 2" descr="https://cdn.discordapp.com/attachments/1016921591822684231/1108109861645975623/Screenshot_2023-05-16-22-02-25-832_com.wolf.zmeyk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2267" y="631113"/>
            <a:ext cx="2767466" cy="614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11504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 Активность с просмотром рекордов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16.05.2023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pic>
        <p:nvPicPr>
          <p:cNvPr id="2050" name="Picture 2" descr="https://cdn.discordapp.com/attachments/1016921591822684231/1108109861415293098/Screenshot_2023-05-16-22-02-35-495_com.wolf.zmeyk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5495" y="931441"/>
            <a:ext cx="2632689" cy="585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115597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Полный обзор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16.05.2023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pic>
        <p:nvPicPr>
          <p:cNvPr id="9" name="Picture 2" descr="https://cdn.discordapp.com/attachments/1016921591822684231/1108109861079760967/Screenrecorder-2023-05-16-22-00-37-568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5997" y="476669"/>
            <a:ext cx="2815016" cy="624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870022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В приложении используется 7 классов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09" y="1055802"/>
            <a:ext cx="3425781" cy="430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16.05.2023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23759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38</Words>
  <Application>Microsoft Office PowerPoint</Application>
  <PresentationFormat>Широкоэкранный</PresentationFormat>
  <Paragraphs>21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SamsungOne 800C</vt:lpstr>
      <vt:lpstr>SamsungOne 450C</vt:lpstr>
      <vt:lpstr>Arial</vt:lpstr>
      <vt:lpstr>Calibri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Zmeyka</vt:lpstr>
      <vt:lpstr>Стартовая активность</vt:lpstr>
      <vt:lpstr>Игровая активность</vt:lpstr>
      <vt:lpstr> Активность с просмотром рекордов</vt:lpstr>
      <vt:lpstr>Полный обзор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Евгений Веденеев</cp:lastModifiedBy>
  <cp:revision>34</cp:revision>
  <dcterms:created xsi:type="dcterms:W3CDTF">2020-05-25T08:37:09Z</dcterms:created>
  <dcterms:modified xsi:type="dcterms:W3CDTF">2023-05-16T19:21:34Z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